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8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52157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52959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36336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04938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66439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49461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04341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010664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31951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5540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87750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vi-V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2D22F4-E45F-4257-AAB7-709970EFBE21}" type="datetimeFigureOut">
              <a:rPr lang="vi-VN" smtClean="0"/>
              <a:t>14/05/2021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7DA64-D861-4021-8BA7-82B0174DB503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98203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jpe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hyperlink" Target="https://www.aliexpress.com/item/1005002046152787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microsoft.com/office/2007/relationships/hdphoto" Target="../media/hdphoto4.wdp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Bao</a:t>
            </a:r>
            <a:r>
              <a:rPr lang="en-US" dirty="0" smtClean="0"/>
              <a:t> </a:t>
            </a:r>
            <a:r>
              <a:rPr lang="en-US" dirty="0" err="1" smtClean="0"/>
              <a:t>bì</a:t>
            </a:r>
            <a:r>
              <a:rPr lang="en-US" dirty="0" smtClean="0"/>
              <a:t> </a:t>
            </a:r>
            <a:r>
              <a:rPr lang="en-US" dirty="0" err="1" smtClean="0"/>
              <a:t>sản</a:t>
            </a:r>
            <a:r>
              <a:rPr lang="en-US" dirty="0" smtClean="0"/>
              <a:t> </a:t>
            </a:r>
            <a:r>
              <a:rPr lang="en-US" dirty="0" err="1" smtClean="0"/>
              <a:t>phẩm</a:t>
            </a:r>
            <a:endParaRPr lang="vi-V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33142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ae01.alicdn.com/kf/H9510f78b44ac4192a99145607675ebc7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689" y="120434"/>
            <a:ext cx="6218054" cy="6218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ae01.alicdn.com/kf/H8bb3bcd15942455199bb709d47eefe54a/Angel-Jadore-Fragrance-Oil-10ML-with-Dropper-Diffuser-Essential-Oil-Black-Opium-Coconut-Vanilla-Coffee-Sandalwood.jpg_Q90.jpg_.web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2935" y="0"/>
            <a:ext cx="6811477" cy="6317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784764" y="6317672"/>
            <a:ext cx="6344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Link: </a:t>
            </a:r>
            <a:r>
              <a:rPr lang="en-US" dirty="0" smtClean="0">
                <a:hlinkClick r:id="rId4"/>
              </a:rPr>
              <a:t>https://www.aliexpress.com/item/1005002046152787.html </a:t>
            </a:r>
            <a:endParaRPr lang="vi-VN" dirty="0"/>
          </a:p>
        </p:txBody>
      </p:sp>
      <p:pic>
        <p:nvPicPr>
          <p:cNvPr id="1032" name="Picture 8" descr="https://ae01.alicdn.com/kf/U3a86f0a3437d4920bac4e02324a9a8f28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b="53791"/>
          <a:stretch/>
        </p:blipFill>
        <p:spPr bwMode="auto">
          <a:xfrm rot="16200000">
            <a:off x="-23843" y="2481078"/>
            <a:ext cx="3917065" cy="361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ae01.alicdn.com/kf/Ub6e61bdb0cc44d839c405b1d37f54ffeC.jp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531" r="29235" b="26611"/>
          <a:stretch/>
        </p:blipFill>
        <p:spPr bwMode="auto">
          <a:xfrm>
            <a:off x="3744689" y="2332544"/>
            <a:ext cx="1598246" cy="3917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225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84764" y="6317672"/>
            <a:ext cx="4677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Link: aliexpress.com/item/4000111498736.html</a:t>
            </a:r>
            <a:endParaRPr lang="vi-VN" dirty="0"/>
          </a:p>
        </p:txBody>
      </p:sp>
      <p:pic>
        <p:nvPicPr>
          <p:cNvPr id="2052" name="Picture 4" descr="LM精油店铺英文版-模板设计-20181023_02(1)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76"/>
          <a:stretch/>
        </p:blipFill>
        <p:spPr bwMode="auto">
          <a:xfrm>
            <a:off x="4239491" y="100733"/>
            <a:ext cx="7827819" cy="6060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ae01.alicdn.com/kf/U4621ffec3e09407c9d6b0b0fd35516c2I/Lagunamoon-Tinh-D-u-Nguy-n-Ch-t-10ML-6-B-Qu-T-ng-M-y.jpg_Q90.jpg_.webp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63" t="67055" r="2837" b="1964"/>
          <a:stretch/>
        </p:blipFill>
        <p:spPr bwMode="auto">
          <a:xfrm>
            <a:off x="0" y="1"/>
            <a:ext cx="6400800" cy="2951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ae01.alicdn.com/kf/Uf9f5201468794b68982790252013f9c5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90958"/>
            <a:ext cx="2277052" cy="3402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ae01.alicdn.com/kf/Ucaf174a582694883a06d860a7ba27981j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7052" y="2891491"/>
            <a:ext cx="1846406" cy="3425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192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784764" y="6317672"/>
            <a:ext cx="5028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Link: aliexpress.com/item/1005002599856610.html</a:t>
            </a:r>
            <a:endParaRPr lang="vi-VN" dirty="0"/>
          </a:p>
        </p:txBody>
      </p:sp>
      <p:pic>
        <p:nvPicPr>
          <p:cNvPr id="3074" name="Picture 2" descr="https://ae01.alicdn.com/kf/Hfa3b39bf262046a6b9e20b401e6e5c07Q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78286" cy="5878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ae01.alicdn.com/kf/H538c31aa1477482e9ba3c3894aff008a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8229" y="-1"/>
            <a:ext cx="5863771" cy="586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2953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14022" y="6317672"/>
            <a:ext cx="4677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Link: aliexpress.com/item/4001346568504.html</a:t>
            </a:r>
            <a:endParaRPr lang="vi-VN" dirty="0"/>
          </a:p>
        </p:txBody>
      </p:sp>
      <p:pic>
        <p:nvPicPr>
          <p:cNvPr id="4098" name="Picture 2" descr="https://ae01.alicdn.com/kf/Ha5c97d5a2673429fac7e341a52366585U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21" t="21223" r="12267" b="19899"/>
          <a:stretch/>
        </p:blipFill>
        <p:spPr bwMode="auto">
          <a:xfrm>
            <a:off x="0" y="0"/>
            <a:ext cx="4128656" cy="602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s://ae01.alicdn.com/kf/Uf55a1961aa0145db84e97e7cb4863652Q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2797" y="0"/>
            <a:ext cx="4239203" cy="423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https://ae01.alicdn.com/kf/U5774af0becb34aedb7fbc22e7b48c48ah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8590" y="0"/>
            <a:ext cx="4004207" cy="5338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ttps://ae01.alicdn.com/kf/U759feccd9fa243c2b4b1e3082069f0a6G.jp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113" t="20713" b="25953"/>
          <a:stretch/>
        </p:blipFill>
        <p:spPr bwMode="auto">
          <a:xfrm>
            <a:off x="6464494" y="3200400"/>
            <a:ext cx="2670752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3154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14022" y="6317672"/>
            <a:ext cx="5028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Link: aliexpress.com/item/1005002368492658.html</a:t>
            </a:r>
            <a:endParaRPr lang="vi-VN" dirty="0"/>
          </a:p>
        </p:txBody>
      </p:sp>
      <p:pic>
        <p:nvPicPr>
          <p:cNvPr id="5122" name="Picture 2" descr="img0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08606" y="-1"/>
            <a:ext cx="6052457" cy="6052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ae01.alicdn.com/kf/H9283d88a9d2a4d2cb239f16a924df7d5a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6945" y="0"/>
            <a:ext cx="6068291" cy="6068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ae01.alicdn.com/kf/Ub8596d4368d840e9bc2bb3456619e663a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0556" y="-1"/>
            <a:ext cx="5081443" cy="6775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621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014022" y="6317672"/>
            <a:ext cx="5081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Link: aliexpress.com/item/1005001526453902.html </a:t>
            </a:r>
            <a:endParaRPr lang="vi-VN" dirty="0"/>
          </a:p>
        </p:txBody>
      </p:sp>
      <p:pic>
        <p:nvPicPr>
          <p:cNvPr id="6146" name="Picture 2" descr="https://ae01.alicdn.com/kf/H028b24d558ad4b40a91e912e74de51a1h/Lagunamoon-10Ml-Tinh-D-u-N-c-Hoa-en-Thu-c-Phi-n-Cho-H-ng.jpg_Q90.jpg_.webp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049" b="15854"/>
          <a:stretch/>
        </p:blipFill>
        <p:spPr bwMode="auto">
          <a:xfrm>
            <a:off x="-1352610" y="0"/>
            <a:ext cx="4655127" cy="4779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ae01.alicdn.com/kf/Ufbf363a3077046ad8000f7177b0c8037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517" y="24324"/>
            <a:ext cx="2164520" cy="3837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s://ae01.alicdn.com/kf/U2c96eaf46169431aa827c7012d81d53aL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586"/>
          <a:stretch/>
        </p:blipFill>
        <p:spPr bwMode="auto">
          <a:xfrm>
            <a:off x="8466604" y="0"/>
            <a:ext cx="3725396" cy="5839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s://ae01.alicdn.com/kf/U288c3b2edb1a4a45904225ce0b9be18b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7037" y="43294"/>
            <a:ext cx="3105150" cy="550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1169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24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Bao bì sản phẩm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Bao bì sản phẩm</dc:title>
  <dc:creator>Thai</dc:creator>
  <cp:lastModifiedBy>Thai</cp:lastModifiedBy>
  <cp:revision>33</cp:revision>
  <dcterms:created xsi:type="dcterms:W3CDTF">2021-05-14T07:42:35Z</dcterms:created>
  <dcterms:modified xsi:type="dcterms:W3CDTF">2021-05-14T08:43:47Z</dcterms:modified>
</cp:coreProperties>
</file>

<file path=docProps/thumbnail.jpeg>
</file>